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61" r:id="rId3"/>
    <p:sldId id="263" r:id="rId4"/>
    <p:sldId id="260" r:id="rId5"/>
    <p:sldId id="257" r:id="rId6"/>
    <p:sldId id="264" r:id="rId7"/>
    <p:sldId id="262" r:id="rId8"/>
    <p:sldId id="265" r:id="rId9"/>
    <p:sldId id="258" r:id="rId10"/>
    <p:sldId id="259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nVielma2023@outlook.com" initials="M" lastIdx="2" clrIdx="0">
    <p:extLst>
      <p:ext uri="{19B8F6BF-5375-455C-9EA6-DF929625EA0E}">
        <p15:presenceInfo xmlns:p15="http://schemas.microsoft.com/office/powerpoint/2012/main" userId="0697affe4964e89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8/11/2023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6F69AD-D905-94E0-86BB-D611018CB3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Programacion</a:t>
            </a:r>
            <a:r>
              <a:rPr lang="en-US" dirty="0"/>
              <a:t> </a:t>
            </a:r>
            <a:r>
              <a:rPr lang="en-US" dirty="0" err="1"/>
              <a:t>orientada</a:t>
            </a:r>
            <a:r>
              <a:rPr lang="en-US" dirty="0"/>
              <a:t> a </a:t>
            </a:r>
            <a:r>
              <a:rPr lang="en-US" dirty="0" err="1"/>
              <a:t>objetos</a:t>
            </a:r>
            <a:r>
              <a:rPr lang="en-US" dirty="0"/>
              <a:t>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79C9DA-6496-F971-1E04-25BD9E6983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495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C996433-E4B0-650D-E2BA-B3EDB25F4EA3}"/>
              </a:ext>
            </a:extLst>
          </p:cNvPr>
          <p:cNvSpPr txBox="1"/>
          <p:nvPr/>
        </p:nvSpPr>
        <p:spPr>
          <a:xfrm>
            <a:off x="3419060" y="0"/>
            <a:ext cx="77790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Abstraccion</a:t>
            </a:r>
            <a:r>
              <a:rPr lang="en-US" dirty="0"/>
              <a:t>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2DCC1F4-2F99-EBF1-9580-0C34C913E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648" y="1826716"/>
            <a:ext cx="5514975" cy="237172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FBBCB338-98A4-EBE9-716B-1D741015CAD7}"/>
              </a:ext>
            </a:extLst>
          </p:cNvPr>
          <p:cNvSpPr txBox="1"/>
          <p:nvPr/>
        </p:nvSpPr>
        <p:spPr>
          <a:xfrm>
            <a:off x="5830956" y="1325217"/>
            <a:ext cx="53671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Esto</a:t>
            </a:r>
            <a:r>
              <a:rPr lang="en-US" sz="2800" dirty="0"/>
              <a:t> </a:t>
            </a:r>
            <a:r>
              <a:rPr lang="en-US" sz="2800" dirty="0" err="1"/>
              <a:t>consiste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</a:t>
            </a:r>
            <a:r>
              <a:rPr lang="en-US" sz="2800" dirty="0" err="1"/>
              <a:t>definir</a:t>
            </a:r>
            <a:r>
              <a:rPr lang="en-US" sz="2800" dirty="0"/>
              <a:t> </a:t>
            </a:r>
            <a:r>
              <a:rPr lang="en-US" sz="2800" dirty="0" err="1"/>
              <a:t>los</a:t>
            </a:r>
            <a:r>
              <a:rPr lang="en-US" sz="2800" dirty="0"/>
              <a:t> </a:t>
            </a:r>
            <a:r>
              <a:rPr lang="en-US" sz="2800" dirty="0" err="1"/>
              <a:t>atributos</a:t>
            </a:r>
            <a:r>
              <a:rPr lang="en-US" sz="2800" dirty="0"/>
              <a:t> y </a:t>
            </a:r>
            <a:r>
              <a:rPr lang="en-US" sz="2800" dirty="0" err="1"/>
              <a:t>metodos</a:t>
            </a:r>
            <a:r>
              <a:rPr lang="en-US" sz="2800" dirty="0"/>
              <a:t> </a:t>
            </a:r>
            <a:r>
              <a:rPr lang="en-US" sz="2800" dirty="0" err="1"/>
              <a:t>adecuados</a:t>
            </a:r>
            <a:r>
              <a:rPr lang="en-US" sz="2800" dirty="0"/>
              <a:t> para </a:t>
            </a:r>
            <a:r>
              <a:rPr lang="en-US" sz="2800" dirty="0" err="1"/>
              <a:t>poder</a:t>
            </a:r>
            <a:r>
              <a:rPr lang="en-US" sz="2800" dirty="0"/>
              <a:t> </a:t>
            </a:r>
            <a:r>
              <a:rPr lang="en-US" sz="2800" dirty="0" err="1"/>
              <a:t>definir</a:t>
            </a:r>
            <a:r>
              <a:rPr lang="en-US" sz="2800" dirty="0"/>
              <a:t>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clase</a:t>
            </a:r>
            <a:r>
              <a:rPr lang="en-US" sz="2800" dirty="0"/>
              <a:t>, ten </a:t>
            </a:r>
            <a:r>
              <a:rPr lang="en-US" sz="2800" dirty="0" err="1"/>
              <a:t>en</a:t>
            </a:r>
            <a:r>
              <a:rPr lang="en-US" sz="2800" dirty="0"/>
              <a:t> </a:t>
            </a:r>
            <a:r>
              <a:rPr lang="en-US" sz="2800" dirty="0" err="1"/>
              <a:t>cuenta</a:t>
            </a:r>
            <a:r>
              <a:rPr lang="en-US" sz="2800" dirty="0"/>
              <a:t> que a la hora de </a:t>
            </a:r>
            <a:r>
              <a:rPr lang="en-US" sz="2800" dirty="0" err="1"/>
              <a:t>crear</a:t>
            </a:r>
            <a:r>
              <a:rPr lang="en-US" sz="2800" dirty="0"/>
              <a:t> </a:t>
            </a:r>
            <a:r>
              <a:rPr lang="en-US" sz="2800" dirty="0" err="1"/>
              <a:t>clases</a:t>
            </a:r>
            <a:r>
              <a:rPr lang="en-US" sz="2800" dirty="0"/>
              <a:t> lo que se </a:t>
            </a:r>
            <a:r>
              <a:rPr lang="en-US" sz="2800" dirty="0" err="1"/>
              <a:t>esta</a:t>
            </a:r>
            <a:r>
              <a:rPr lang="en-US" sz="2800" dirty="0"/>
              <a:t> </a:t>
            </a:r>
            <a:r>
              <a:rPr lang="en-US" sz="2800" dirty="0" err="1"/>
              <a:t>haciendo</a:t>
            </a:r>
            <a:r>
              <a:rPr lang="en-US" sz="2800" dirty="0"/>
              <a:t> de </a:t>
            </a:r>
            <a:r>
              <a:rPr lang="en-US" sz="2800" dirty="0" err="1"/>
              <a:t>manera</a:t>
            </a:r>
            <a:r>
              <a:rPr lang="en-US" sz="2800" dirty="0"/>
              <a:t> </a:t>
            </a:r>
            <a:r>
              <a:rPr lang="en-US" sz="2800" dirty="0" err="1"/>
              <a:t>implicita</a:t>
            </a:r>
            <a:r>
              <a:rPr lang="en-US" sz="2800" dirty="0"/>
              <a:t> es </a:t>
            </a:r>
            <a:r>
              <a:rPr lang="en-US" sz="2800" dirty="0" err="1"/>
              <a:t>agrupar</a:t>
            </a:r>
            <a:r>
              <a:rPr lang="en-US" sz="2800" dirty="0"/>
              <a:t>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serie</a:t>
            </a:r>
            <a:r>
              <a:rPr lang="en-US" sz="2800" dirty="0"/>
              <a:t> de </a:t>
            </a:r>
            <a:r>
              <a:rPr lang="en-US" sz="2800" dirty="0" err="1"/>
              <a:t>datos</a:t>
            </a:r>
            <a:r>
              <a:rPr lang="en-US" sz="2800" dirty="0"/>
              <a:t>, </a:t>
            </a:r>
            <a:r>
              <a:rPr lang="en-US" sz="2800" dirty="0" err="1"/>
              <a:t>entonces</a:t>
            </a:r>
            <a:r>
              <a:rPr lang="en-US" sz="2800" dirty="0"/>
              <a:t> </a:t>
            </a:r>
            <a:r>
              <a:rPr lang="en-US" sz="2800" dirty="0" err="1"/>
              <a:t>los</a:t>
            </a:r>
            <a:r>
              <a:rPr lang="en-US" sz="2800" dirty="0"/>
              <a:t> </a:t>
            </a:r>
            <a:r>
              <a:rPr lang="en-US" sz="2800" dirty="0" err="1"/>
              <a:t>metodos</a:t>
            </a:r>
            <a:r>
              <a:rPr lang="en-US" sz="2800" dirty="0"/>
              <a:t> y </a:t>
            </a:r>
            <a:r>
              <a:rPr lang="en-US" sz="2800" dirty="0" err="1"/>
              <a:t>atributos</a:t>
            </a:r>
            <a:r>
              <a:rPr lang="en-US" sz="2800" dirty="0"/>
              <a:t> son </a:t>
            </a:r>
            <a:r>
              <a:rPr lang="en-US" sz="2800" dirty="0" err="1"/>
              <a:t>los</a:t>
            </a:r>
            <a:r>
              <a:rPr lang="en-US" sz="2800" dirty="0"/>
              <a:t> que </a:t>
            </a:r>
            <a:r>
              <a:rPr lang="en-US" sz="2800" dirty="0" err="1"/>
              <a:t>daran</a:t>
            </a:r>
            <a:r>
              <a:rPr lang="en-US" sz="2800" dirty="0"/>
              <a:t> </a:t>
            </a:r>
            <a:r>
              <a:rPr lang="en-US" sz="2800" dirty="0" err="1"/>
              <a:t>una</a:t>
            </a:r>
            <a:r>
              <a:rPr lang="en-US" sz="2800" dirty="0"/>
              <a:t> Buena </a:t>
            </a:r>
            <a:r>
              <a:rPr lang="en-US" sz="2800" dirty="0" err="1"/>
              <a:t>definicion</a:t>
            </a:r>
            <a:r>
              <a:rPr lang="en-US" sz="2800" dirty="0"/>
              <a:t> a la </a:t>
            </a:r>
            <a:r>
              <a:rPr lang="en-US" sz="2800" dirty="0" err="1"/>
              <a:t>clase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091117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3558696-A47E-189A-F62E-F35842E7C23F}"/>
              </a:ext>
            </a:extLst>
          </p:cNvPr>
          <p:cNvSpPr txBox="1"/>
          <p:nvPr/>
        </p:nvSpPr>
        <p:spPr>
          <a:xfrm>
            <a:off x="1364974" y="-92765"/>
            <a:ext cx="100053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/>
              <a:t>Herencia</a:t>
            </a:r>
            <a:r>
              <a:rPr lang="en-US" sz="5400" dirty="0"/>
              <a:t> y </a:t>
            </a:r>
            <a:r>
              <a:rPr lang="en-US" sz="5400" dirty="0" err="1"/>
              <a:t>Polimorfimo</a:t>
            </a:r>
            <a:endParaRPr lang="en-US" sz="54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8315DA5-A20E-FD2C-B580-5CE814162E37}"/>
              </a:ext>
            </a:extLst>
          </p:cNvPr>
          <p:cNvSpPr txBox="1"/>
          <p:nvPr/>
        </p:nvSpPr>
        <p:spPr>
          <a:xfrm>
            <a:off x="3366053" y="1054556"/>
            <a:ext cx="871993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3200" b="0" i="0" dirty="0">
                <a:solidFill>
                  <a:srgbClr val="5C596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La </a:t>
            </a:r>
            <a:r>
              <a:rPr lang="es-VE" sz="3200" b="1" i="0" dirty="0">
                <a:solidFill>
                  <a:srgbClr val="5C596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herencia</a:t>
            </a:r>
            <a:r>
              <a:rPr lang="es-VE" sz="3200" b="0" i="0" dirty="0">
                <a:solidFill>
                  <a:srgbClr val="5C596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 es un proceso mediante el cual se puede crear una clase </a:t>
            </a:r>
            <a:r>
              <a:rPr lang="es-VE" sz="3200" b="1" i="0" dirty="0">
                <a:solidFill>
                  <a:srgbClr val="5C596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hija</a:t>
            </a:r>
            <a:r>
              <a:rPr lang="es-VE" sz="3200" b="0" i="0" dirty="0">
                <a:solidFill>
                  <a:srgbClr val="5C596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 que hereda de una clase </a:t>
            </a:r>
            <a:r>
              <a:rPr lang="es-VE" sz="3200" b="1" i="0" dirty="0">
                <a:solidFill>
                  <a:srgbClr val="5C596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padre</a:t>
            </a:r>
            <a:r>
              <a:rPr lang="es-VE" sz="3200" b="0" i="0" dirty="0">
                <a:solidFill>
                  <a:srgbClr val="5C596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, compartiendo sus métodos y atributos. Además de ello, una clase hija puede </a:t>
            </a:r>
            <a:r>
              <a:rPr lang="es-VE" sz="3200" b="0" i="0" dirty="0" err="1">
                <a:solidFill>
                  <a:srgbClr val="5C596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sobreescribir</a:t>
            </a:r>
            <a:r>
              <a:rPr lang="es-VE" sz="3200" b="0" i="0" dirty="0">
                <a:solidFill>
                  <a:srgbClr val="5C5962"/>
                </a:solidFill>
                <a:effectLst/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los métodos o atributos, o incluso definir unos nuevos.</a:t>
            </a:r>
          </a:p>
          <a:p>
            <a:endParaRPr lang="es-VE" sz="3200" dirty="0">
              <a:solidFill>
                <a:srgbClr val="5C596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r>
              <a:rPr lang="es-VE" sz="3200" dirty="0">
                <a:solidFill>
                  <a:srgbClr val="5C596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El </a:t>
            </a:r>
            <a:r>
              <a:rPr lang="es-VE" sz="3200" dirty="0" err="1">
                <a:solidFill>
                  <a:srgbClr val="5C596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polimorfimo</a:t>
            </a:r>
            <a:r>
              <a:rPr lang="es-VE" sz="3200" dirty="0">
                <a:solidFill>
                  <a:srgbClr val="5C596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 es la capacidad que tiene un método para ser usado en objetos de distinta clase.</a:t>
            </a:r>
            <a:endParaRPr lang="en-US" sz="3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930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6242F92-8331-9621-9E89-A6DD096E6294}"/>
              </a:ext>
            </a:extLst>
          </p:cNvPr>
          <p:cNvSpPr txBox="1"/>
          <p:nvPr/>
        </p:nvSpPr>
        <p:spPr>
          <a:xfrm>
            <a:off x="3140765" y="450574"/>
            <a:ext cx="84018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Bahnschrift" panose="020B0502040204020203" pitchFamily="34" charset="0"/>
              </a:rPr>
              <a:t>Que es la POO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881CAE5-7DF9-DC4A-44B0-94D33ED95952}"/>
              </a:ext>
            </a:extLst>
          </p:cNvPr>
          <p:cNvSpPr txBox="1"/>
          <p:nvPr/>
        </p:nvSpPr>
        <p:spPr>
          <a:xfrm>
            <a:off x="2994991" y="1828800"/>
            <a:ext cx="781878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3600" b="1" i="0" dirty="0">
                <a:solidFill>
                  <a:srgbClr val="000000"/>
                </a:solidFill>
                <a:effectLst/>
                <a:latin typeface="-apple-system"/>
              </a:rPr>
              <a:t>La Programación Orientada a Objetos (POO) es un paradigma de programación</a:t>
            </a:r>
            <a:r>
              <a:rPr lang="es-VE" sz="3600" b="0" i="0" dirty="0">
                <a:solidFill>
                  <a:srgbClr val="000000"/>
                </a:solidFill>
                <a:effectLst/>
                <a:latin typeface="-apple-system"/>
              </a:rPr>
              <a:t>, esto es, un modelo o un estilo de programación que proporciona unas guías acerca de cómo trabajar con él y que está basado en el concepto de clases y objetos.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649730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8D63595-4CC1-5777-8A69-57D79847B070}"/>
              </a:ext>
            </a:extLst>
          </p:cNvPr>
          <p:cNvSpPr txBox="1"/>
          <p:nvPr/>
        </p:nvSpPr>
        <p:spPr>
          <a:xfrm>
            <a:off x="3432311" y="0"/>
            <a:ext cx="7566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Palabras clave </a:t>
            </a:r>
            <a:r>
              <a:rPr lang="en-US" sz="4800" dirty="0" err="1"/>
              <a:t>en</a:t>
            </a:r>
            <a:r>
              <a:rPr lang="en-US" sz="4800" dirty="0"/>
              <a:t> la POO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D0BF79-BEFC-90CE-E661-5DC7512717F4}"/>
              </a:ext>
            </a:extLst>
          </p:cNvPr>
          <p:cNvSpPr txBox="1"/>
          <p:nvPr/>
        </p:nvSpPr>
        <p:spPr>
          <a:xfrm>
            <a:off x="3207025" y="1016527"/>
            <a:ext cx="698389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/>
              <a:t>Objeto</a:t>
            </a:r>
            <a:endParaRPr lang="en-US" sz="4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/>
              <a:t>Metodo</a:t>
            </a:r>
            <a:endParaRPr lang="en-US" sz="4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/>
              <a:t>Atributo</a:t>
            </a:r>
            <a:endParaRPr lang="en-US" sz="4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/>
              <a:t>Clase</a:t>
            </a:r>
            <a:endParaRPr lang="en-US" sz="4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/>
              <a:t>Abstraccion</a:t>
            </a:r>
            <a:endParaRPr lang="en-US" sz="4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/>
              <a:t>Herencia</a:t>
            </a:r>
            <a:r>
              <a:rPr lang="en-US" sz="48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 err="1"/>
              <a:t>Polimorfismo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857571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DE62568-30C9-DAB6-E2F2-5966B8FEE20C}"/>
              </a:ext>
            </a:extLst>
          </p:cNvPr>
          <p:cNvSpPr txBox="1"/>
          <p:nvPr/>
        </p:nvSpPr>
        <p:spPr>
          <a:xfrm>
            <a:off x="5466521" y="0"/>
            <a:ext cx="36045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err="1"/>
              <a:t>Objeto</a:t>
            </a:r>
            <a:endParaRPr lang="en-US" sz="88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10366E7-A7DE-F2A8-8F78-E382DA102E4E}"/>
              </a:ext>
            </a:extLst>
          </p:cNvPr>
          <p:cNvSpPr txBox="1"/>
          <p:nvPr/>
        </p:nvSpPr>
        <p:spPr>
          <a:xfrm>
            <a:off x="3684104" y="1905506"/>
            <a:ext cx="77525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Un </a:t>
            </a:r>
            <a:r>
              <a:rPr lang="en-US" sz="3200" dirty="0" err="1"/>
              <a:t>objeto</a:t>
            </a:r>
            <a:r>
              <a:rPr lang="en-US" sz="3200" dirty="0"/>
              <a:t> </a:t>
            </a:r>
            <a:r>
              <a:rPr lang="en-US" sz="3200" dirty="0" err="1"/>
              <a:t>ente</a:t>
            </a:r>
            <a:r>
              <a:rPr lang="en-US" sz="3200" dirty="0"/>
              <a:t> que </a:t>
            </a:r>
            <a:r>
              <a:rPr lang="en-US" sz="3200" dirty="0" err="1"/>
              <a:t>consta</a:t>
            </a:r>
            <a:r>
              <a:rPr lang="en-US" sz="3200" dirty="0"/>
              <a:t> de un </a:t>
            </a:r>
            <a:r>
              <a:rPr lang="en-US" sz="3200" dirty="0" err="1"/>
              <a:t>estado</a:t>
            </a:r>
            <a:r>
              <a:rPr lang="en-US" sz="3200" dirty="0"/>
              <a:t> y un </a:t>
            </a:r>
            <a:r>
              <a:rPr lang="en-US" sz="3200" dirty="0" err="1"/>
              <a:t>comportamiento</a:t>
            </a:r>
            <a:r>
              <a:rPr lang="en-US" sz="3200" dirty="0"/>
              <a:t>. En </a:t>
            </a:r>
            <a:r>
              <a:rPr lang="en-US" sz="3200" dirty="0" err="1"/>
              <a:t>el</a:t>
            </a:r>
            <a:r>
              <a:rPr lang="en-US" sz="3200" dirty="0"/>
              <a:t> </a:t>
            </a:r>
            <a:r>
              <a:rPr lang="en-US" sz="3200" dirty="0" err="1"/>
              <a:t>ambito</a:t>
            </a:r>
            <a:r>
              <a:rPr lang="en-US" sz="3200" dirty="0"/>
              <a:t> de la </a:t>
            </a:r>
            <a:r>
              <a:rPr lang="en-US" sz="3200" dirty="0" err="1"/>
              <a:t>programacion</a:t>
            </a:r>
            <a:r>
              <a:rPr lang="en-US" sz="3200" dirty="0"/>
              <a:t> </a:t>
            </a:r>
            <a:r>
              <a:rPr lang="en-US" sz="3200" dirty="0" err="1"/>
              <a:t>el</a:t>
            </a:r>
            <a:r>
              <a:rPr lang="en-US" sz="3200" dirty="0"/>
              <a:t> </a:t>
            </a:r>
            <a:r>
              <a:rPr lang="en-US" sz="3200" dirty="0" err="1"/>
              <a:t>estado</a:t>
            </a:r>
            <a:r>
              <a:rPr lang="en-US" sz="3200" dirty="0"/>
              <a:t> del </a:t>
            </a:r>
            <a:r>
              <a:rPr lang="en-US" sz="3200" dirty="0" err="1"/>
              <a:t>objeto</a:t>
            </a:r>
            <a:r>
              <a:rPr lang="en-US" sz="3200" dirty="0"/>
              <a:t> se </a:t>
            </a:r>
            <a:r>
              <a:rPr lang="en-US" sz="3200" dirty="0" err="1"/>
              <a:t>refiere</a:t>
            </a:r>
            <a:r>
              <a:rPr lang="en-US" sz="3200" dirty="0"/>
              <a:t> a </a:t>
            </a:r>
            <a:r>
              <a:rPr lang="en-US" sz="3200" dirty="0" err="1"/>
              <a:t>datos</a:t>
            </a:r>
            <a:r>
              <a:rPr lang="en-US" sz="3200" dirty="0"/>
              <a:t> que </a:t>
            </a:r>
            <a:r>
              <a:rPr lang="en-US" sz="3200" dirty="0" err="1"/>
              <a:t>este</a:t>
            </a:r>
            <a:r>
              <a:rPr lang="en-US" sz="3200" dirty="0"/>
              <a:t> </a:t>
            </a:r>
            <a:r>
              <a:rPr lang="en-US" sz="3200" dirty="0" err="1"/>
              <a:t>almacena</a:t>
            </a:r>
            <a:r>
              <a:rPr lang="en-US" sz="3200" dirty="0"/>
              <a:t>, y </a:t>
            </a:r>
            <a:r>
              <a:rPr lang="en-US" sz="3200" dirty="0" err="1"/>
              <a:t>el</a:t>
            </a:r>
            <a:r>
              <a:rPr lang="en-US" sz="3200" dirty="0"/>
              <a:t> </a:t>
            </a:r>
            <a:r>
              <a:rPr lang="en-US" sz="3200" dirty="0" err="1"/>
              <a:t>comportamiento</a:t>
            </a:r>
            <a:r>
              <a:rPr lang="en-US" sz="3200" dirty="0"/>
              <a:t> a </a:t>
            </a:r>
            <a:r>
              <a:rPr lang="en-US" sz="3200" dirty="0" err="1"/>
              <a:t>funcionalidades</a:t>
            </a:r>
            <a:r>
              <a:rPr lang="en-US" sz="3200" dirty="0"/>
              <a:t> que </a:t>
            </a:r>
            <a:r>
              <a:rPr lang="en-US" sz="3200" dirty="0" err="1"/>
              <a:t>el</a:t>
            </a:r>
            <a:r>
              <a:rPr lang="en-US" sz="3200" dirty="0"/>
              <a:t> </a:t>
            </a:r>
            <a:r>
              <a:rPr lang="en-US" sz="3200" dirty="0" err="1"/>
              <a:t>objeto</a:t>
            </a:r>
            <a:r>
              <a:rPr lang="en-US" sz="3200" dirty="0"/>
              <a:t> </a:t>
            </a:r>
            <a:r>
              <a:rPr lang="en-US" sz="3200" dirty="0" err="1"/>
              <a:t>tiene</a:t>
            </a:r>
            <a:endParaRPr lang="en-US" sz="32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F9F821-3F36-036F-929E-08EDE67AF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340" y="61391"/>
            <a:ext cx="3326296" cy="187104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A3CE925-BAC3-1B41-B935-04E79631D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90" y="2071765"/>
            <a:ext cx="2101298" cy="210129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CF476B1-C8BE-858E-C468-1D40707B4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584" y="4312396"/>
            <a:ext cx="2198105" cy="219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369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F2C0A90-DE15-985D-A513-42CF8D7100F1}"/>
              </a:ext>
            </a:extLst>
          </p:cNvPr>
          <p:cNvSpPr txBox="1"/>
          <p:nvPr/>
        </p:nvSpPr>
        <p:spPr>
          <a:xfrm>
            <a:off x="4094922" y="180009"/>
            <a:ext cx="7169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/>
              <a:t>Perspectiva</a:t>
            </a:r>
            <a:r>
              <a:rPr lang="en-US" sz="4000" dirty="0"/>
              <a:t> mas general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101E508-685C-E83E-5063-7BAC5CB45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1561" y="887894"/>
            <a:ext cx="5713343" cy="568871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C45A5B3-A6C0-D007-402F-2B5D406DA419}"/>
              </a:ext>
            </a:extLst>
          </p:cNvPr>
          <p:cNvSpPr txBox="1"/>
          <p:nvPr/>
        </p:nvSpPr>
        <p:spPr>
          <a:xfrm>
            <a:off x="132523" y="2151727"/>
            <a:ext cx="32732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En POO, se define </a:t>
            </a:r>
            <a:r>
              <a:rPr lang="en-US" sz="3200" dirty="0" err="1"/>
              <a:t>conceptualmente</a:t>
            </a:r>
            <a:r>
              <a:rPr lang="en-US" sz="3200" dirty="0"/>
              <a:t> un </a:t>
            </a:r>
            <a:r>
              <a:rPr lang="en-US" sz="3200" dirty="0" err="1"/>
              <a:t>objeto</a:t>
            </a:r>
            <a:r>
              <a:rPr lang="en-US" sz="3200" dirty="0"/>
              <a:t> a traves de sus </a:t>
            </a:r>
            <a:r>
              <a:rPr lang="en-US" sz="3200" dirty="0" err="1"/>
              <a:t>atributos</a:t>
            </a:r>
            <a:r>
              <a:rPr lang="en-US" sz="3200" dirty="0"/>
              <a:t> y </a:t>
            </a:r>
            <a:r>
              <a:rPr lang="en-US" sz="3200" dirty="0" err="1"/>
              <a:t>metodos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47055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04FEBB09-3E73-442D-A289-83EEF6B99342}"/>
              </a:ext>
            </a:extLst>
          </p:cNvPr>
          <p:cNvSpPr txBox="1"/>
          <p:nvPr/>
        </p:nvSpPr>
        <p:spPr>
          <a:xfrm>
            <a:off x="1603513" y="0"/>
            <a:ext cx="6652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/>
              <a:t>Metodos</a:t>
            </a:r>
            <a:r>
              <a:rPr lang="en-US" sz="4400" dirty="0"/>
              <a:t> y </a:t>
            </a:r>
            <a:r>
              <a:rPr lang="en-US" sz="4400" dirty="0" err="1"/>
              <a:t>Atributos</a:t>
            </a:r>
            <a:endParaRPr lang="en-US" sz="44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E7159E3-B672-A50B-46BF-31059F9CF61E}"/>
              </a:ext>
            </a:extLst>
          </p:cNvPr>
          <p:cNvSpPr txBox="1"/>
          <p:nvPr/>
        </p:nvSpPr>
        <p:spPr>
          <a:xfrm>
            <a:off x="2756452" y="1166842"/>
            <a:ext cx="815008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Los </a:t>
            </a:r>
            <a:r>
              <a:rPr lang="en-US" sz="3200" dirty="0" err="1"/>
              <a:t>Metodos</a:t>
            </a:r>
            <a:r>
              <a:rPr lang="en-US" sz="3200" dirty="0"/>
              <a:t> son </a:t>
            </a:r>
            <a:r>
              <a:rPr lang="en-US" sz="3200" dirty="0" err="1"/>
              <a:t>funcionalidades</a:t>
            </a:r>
            <a:r>
              <a:rPr lang="en-US" sz="3200" dirty="0"/>
              <a:t> que </a:t>
            </a:r>
            <a:r>
              <a:rPr lang="en-US" sz="3200" dirty="0" err="1"/>
              <a:t>tienen</a:t>
            </a:r>
            <a:r>
              <a:rPr lang="en-US" sz="3200" dirty="0"/>
              <a:t> un </a:t>
            </a:r>
            <a:r>
              <a:rPr lang="en-US" sz="3200" dirty="0" err="1"/>
              <a:t>objeto</a:t>
            </a:r>
            <a:r>
              <a:rPr lang="en-US" sz="3200" dirty="0"/>
              <a:t>, y que </a:t>
            </a:r>
            <a:r>
              <a:rPr lang="en-US" sz="3200" dirty="0" err="1"/>
              <a:t>en</a:t>
            </a:r>
            <a:r>
              <a:rPr lang="en-US" sz="3200" dirty="0"/>
              <a:t> la </a:t>
            </a:r>
            <a:r>
              <a:rPr lang="en-US" sz="3200" dirty="0" err="1"/>
              <a:t>mayoria</a:t>
            </a:r>
            <a:r>
              <a:rPr lang="en-US" sz="3200" dirty="0"/>
              <a:t> de </a:t>
            </a:r>
            <a:r>
              <a:rPr lang="en-US" sz="3200" dirty="0" err="1"/>
              <a:t>los</a:t>
            </a:r>
            <a:r>
              <a:rPr lang="en-US" sz="3200" dirty="0"/>
              <a:t> </a:t>
            </a:r>
            <a:r>
              <a:rPr lang="en-US" sz="3200" dirty="0" err="1"/>
              <a:t>casos</a:t>
            </a:r>
            <a:r>
              <a:rPr lang="en-US" sz="3200" dirty="0"/>
              <a:t>(no </a:t>
            </a:r>
            <a:r>
              <a:rPr lang="en-US" sz="3200" dirty="0" err="1"/>
              <a:t>todos</a:t>
            </a:r>
            <a:r>
              <a:rPr lang="en-US" sz="3200" dirty="0"/>
              <a:t>), solo </a:t>
            </a:r>
            <a:r>
              <a:rPr lang="en-US" sz="3200" dirty="0" err="1"/>
              <a:t>este</a:t>
            </a:r>
            <a:r>
              <a:rPr lang="en-US" sz="3200" dirty="0"/>
              <a:t> </a:t>
            </a:r>
            <a:r>
              <a:rPr lang="en-US" sz="3200" dirty="0" err="1"/>
              <a:t>objeto</a:t>
            </a:r>
            <a:r>
              <a:rPr lang="en-US" sz="3200" dirty="0"/>
              <a:t> es </a:t>
            </a:r>
            <a:r>
              <a:rPr lang="en-US" sz="3200" dirty="0" err="1"/>
              <a:t>capaz</a:t>
            </a:r>
            <a:r>
              <a:rPr lang="en-US" sz="3200" dirty="0"/>
              <a:t> de </a:t>
            </a:r>
            <a:r>
              <a:rPr lang="en-US" sz="3200" dirty="0" err="1"/>
              <a:t>realizar</a:t>
            </a:r>
            <a:r>
              <a:rPr lang="en-US" sz="3200" dirty="0"/>
              <a:t> </a:t>
            </a:r>
            <a:r>
              <a:rPr lang="en-US" sz="3200" dirty="0" err="1"/>
              <a:t>dicha</a:t>
            </a:r>
            <a:r>
              <a:rPr lang="en-US" sz="3200" dirty="0"/>
              <a:t> </a:t>
            </a:r>
            <a:r>
              <a:rPr lang="en-US" sz="3200" dirty="0" err="1"/>
              <a:t>funcion</a:t>
            </a:r>
            <a:r>
              <a:rPr lang="en-US" sz="3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Los </a:t>
            </a:r>
            <a:r>
              <a:rPr lang="en-US" sz="3200" dirty="0" err="1"/>
              <a:t>atributos</a:t>
            </a:r>
            <a:r>
              <a:rPr lang="en-US" sz="3200" dirty="0"/>
              <a:t> son </a:t>
            </a:r>
            <a:r>
              <a:rPr lang="en-US" sz="3200" dirty="0" err="1"/>
              <a:t>estados</a:t>
            </a:r>
            <a:r>
              <a:rPr lang="en-US" sz="3200" dirty="0"/>
              <a:t> o </a:t>
            </a:r>
            <a:r>
              <a:rPr lang="en-US" sz="3200" dirty="0" err="1"/>
              <a:t>caracteristicas</a:t>
            </a:r>
            <a:r>
              <a:rPr lang="en-US" sz="3200" dirty="0"/>
              <a:t> que </a:t>
            </a:r>
            <a:r>
              <a:rPr lang="en-US" sz="3200" dirty="0" err="1"/>
              <a:t>tiene</a:t>
            </a:r>
            <a:r>
              <a:rPr lang="en-US" sz="3200" dirty="0"/>
              <a:t> un </a:t>
            </a:r>
            <a:r>
              <a:rPr lang="en-US" sz="3200" dirty="0" err="1"/>
              <a:t>objeto</a:t>
            </a:r>
            <a:r>
              <a:rPr lang="en-US" sz="3200" dirty="0"/>
              <a:t>, </a:t>
            </a:r>
            <a:r>
              <a:rPr lang="en-US" sz="3200" dirty="0" err="1"/>
              <a:t>dichos</a:t>
            </a:r>
            <a:r>
              <a:rPr lang="en-US" sz="3200" dirty="0"/>
              <a:t> </a:t>
            </a:r>
            <a:r>
              <a:rPr lang="en-US" sz="3200" dirty="0" err="1"/>
              <a:t>atributos</a:t>
            </a:r>
            <a:r>
              <a:rPr lang="en-US" sz="3200" dirty="0"/>
              <a:t> </a:t>
            </a:r>
            <a:r>
              <a:rPr lang="en-US" sz="3200" dirty="0" err="1"/>
              <a:t>suelen</a:t>
            </a:r>
            <a:r>
              <a:rPr lang="en-US" sz="3200" dirty="0"/>
              <a:t> ser </a:t>
            </a:r>
            <a:r>
              <a:rPr lang="en-US" sz="3200" dirty="0" err="1"/>
              <a:t>representados</a:t>
            </a:r>
            <a:r>
              <a:rPr lang="en-US" sz="3200" dirty="0"/>
              <a:t> a traves de </a:t>
            </a:r>
            <a:r>
              <a:rPr lang="en-US" sz="3200" dirty="0" err="1"/>
              <a:t>datos</a:t>
            </a:r>
            <a:r>
              <a:rPr lang="en-US" sz="3200" dirty="0"/>
              <a:t> </a:t>
            </a:r>
            <a:r>
              <a:rPr lang="en-US" sz="3200" dirty="0" err="1"/>
              <a:t>como</a:t>
            </a:r>
            <a:r>
              <a:rPr lang="en-US" sz="3200" dirty="0"/>
              <a:t> </a:t>
            </a:r>
            <a:r>
              <a:rPr lang="en-US" sz="3200" dirty="0" err="1"/>
              <a:t>numeros</a:t>
            </a:r>
            <a:r>
              <a:rPr lang="en-US" sz="3200" dirty="0"/>
              <a:t>, </a:t>
            </a:r>
            <a:r>
              <a:rPr lang="en-US" sz="3200" dirty="0" err="1"/>
              <a:t>cadenas</a:t>
            </a:r>
            <a:r>
              <a:rPr lang="en-US" sz="3200" dirty="0"/>
              <a:t> </a:t>
            </a:r>
            <a:r>
              <a:rPr lang="en-US" sz="3200" dirty="0" err="1"/>
              <a:t>etc</a:t>
            </a:r>
            <a:r>
              <a:rPr lang="en-US" sz="3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20766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47DE5037-67D9-6967-C840-A462C81A6E7F}"/>
              </a:ext>
            </a:extLst>
          </p:cNvPr>
          <p:cNvSpPr txBox="1"/>
          <p:nvPr/>
        </p:nvSpPr>
        <p:spPr>
          <a:xfrm>
            <a:off x="2557670" y="0"/>
            <a:ext cx="8852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Que </a:t>
            </a:r>
            <a:r>
              <a:rPr lang="en-US" sz="2800" dirty="0" err="1"/>
              <a:t>ejemplos</a:t>
            </a:r>
            <a:r>
              <a:rPr lang="en-US" sz="2800" dirty="0"/>
              <a:t> de </a:t>
            </a:r>
            <a:r>
              <a:rPr lang="en-US" sz="2800" dirty="0" err="1"/>
              <a:t>objetos</a:t>
            </a:r>
            <a:r>
              <a:rPr lang="en-US" sz="2800" dirty="0"/>
              <a:t> </a:t>
            </a:r>
            <a:r>
              <a:rPr lang="en-US" sz="2800" dirty="0" err="1"/>
              <a:t>conocemos</a:t>
            </a:r>
            <a:r>
              <a:rPr lang="en-US" sz="2800" dirty="0"/>
              <a:t> hasta </a:t>
            </a:r>
            <a:r>
              <a:rPr lang="en-US" sz="2800" dirty="0" err="1"/>
              <a:t>ahora</a:t>
            </a:r>
            <a:endParaRPr lang="en-US" sz="28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6A188FF-3E7B-1D29-54FB-19BF7E17E2E8}"/>
              </a:ext>
            </a:extLst>
          </p:cNvPr>
          <p:cNvSpPr txBox="1"/>
          <p:nvPr/>
        </p:nvSpPr>
        <p:spPr>
          <a:xfrm>
            <a:off x="3975652" y="1258957"/>
            <a:ext cx="66260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err="1"/>
              <a:t>Listas</a:t>
            </a:r>
            <a:endParaRPr lang="en-US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err="1"/>
              <a:t>Cadenas</a:t>
            </a:r>
            <a:endParaRPr lang="en-US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err="1"/>
              <a:t>Diccionarios</a:t>
            </a:r>
            <a:endParaRPr lang="en-US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err="1"/>
              <a:t>Tuplas</a:t>
            </a:r>
            <a:endParaRPr lang="en-US" sz="36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FCAF5B3-A828-B2CA-1024-2EB7F3734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9514" y="2588517"/>
            <a:ext cx="3129126" cy="342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115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EFE534DB-84C0-B254-D486-DE42F49ABE97}"/>
              </a:ext>
            </a:extLst>
          </p:cNvPr>
          <p:cNvSpPr txBox="1"/>
          <p:nvPr/>
        </p:nvSpPr>
        <p:spPr>
          <a:xfrm>
            <a:off x="3644349" y="702366"/>
            <a:ext cx="773926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La idea principal de la POO, es la </a:t>
            </a:r>
            <a:r>
              <a:rPr lang="en-US" sz="3200" dirty="0" err="1"/>
              <a:t>creacion</a:t>
            </a:r>
            <a:r>
              <a:rPr lang="en-US" sz="3200" dirty="0"/>
              <a:t> de </a:t>
            </a:r>
            <a:r>
              <a:rPr lang="en-US" sz="3200" dirty="0" err="1"/>
              <a:t>objetos</a:t>
            </a:r>
            <a:r>
              <a:rPr lang="en-US" sz="3200" dirty="0"/>
              <a:t> con </a:t>
            </a:r>
            <a:r>
              <a:rPr lang="en-US" sz="3200" dirty="0" err="1"/>
              <a:t>atributos</a:t>
            </a:r>
            <a:r>
              <a:rPr lang="en-US" sz="3200" dirty="0"/>
              <a:t> y </a:t>
            </a:r>
            <a:r>
              <a:rPr lang="en-US" sz="3200" dirty="0" err="1"/>
              <a:t>metodos</a:t>
            </a:r>
            <a:r>
              <a:rPr lang="en-US" sz="3200" dirty="0"/>
              <a:t> que </a:t>
            </a:r>
            <a:r>
              <a:rPr lang="en-US" sz="3200" dirty="0" err="1"/>
              <a:t>faciliten</a:t>
            </a:r>
            <a:r>
              <a:rPr lang="en-US" sz="3200" dirty="0"/>
              <a:t> la </a:t>
            </a:r>
            <a:r>
              <a:rPr lang="en-US" sz="3200" dirty="0" err="1"/>
              <a:t>tarea</a:t>
            </a:r>
            <a:r>
              <a:rPr lang="en-US" sz="3200" dirty="0"/>
              <a:t> o </a:t>
            </a:r>
            <a:r>
              <a:rPr lang="en-US" sz="3200" dirty="0" err="1"/>
              <a:t>proceso</a:t>
            </a:r>
            <a:r>
              <a:rPr lang="en-US" sz="3200" dirty="0"/>
              <a:t> que se </a:t>
            </a:r>
            <a:r>
              <a:rPr lang="en-US" sz="3200" dirty="0" err="1"/>
              <a:t>esta</a:t>
            </a:r>
            <a:r>
              <a:rPr lang="en-US" sz="3200" dirty="0"/>
              <a:t> </a:t>
            </a:r>
            <a:r>
              <a:rPr lang="en-US" sz="3200" dirty="0" err="1"/>
              <a:t>realizando</a:t>
            </a:r>
            <a:r>
              <a:rPr lang="en-US" sz="3200" dirty="0"/>
              <a:t>. Pero </a:t>
            </a:r>
            <a:r>
              <a:rPr lang="en-US" sz="3200" dirty="0" err="1"/>
              <a:t>como</a:t>
            </a:r>
            <a:r>
              <a:rPr lang="en-US" sz="3200" dirty="0"/>
              <a:t> se </a:t>
            </a:r>
            <a:r>
              <a:rPr lang="en-US" sz="3200" dirty="0" err="1"/>
              <a:t>incorporan</a:t>
            </a:r>
            <a:r>
              <a:rPr lang="en-US" sz="3200" dirty="0"/>
              <a:t> </a:t>
            </a:r>
            <a:r>
              <a:rPr lang="en-US" sz="3200" dirty="0" err="1"/>
              <a:t>estos</a:t>
            </a:r>
            <a:r>
              <a:rPr lang="en-US" sz="3200" dirty="0"/>
              <a:t> </a:t>
            </a:r>
            <a:r>
              <a:rPr lang="en-US" sz="3200" dirty="0" err="1"/>
              <a:t>objetos</a:t>
            </a:r>
            <a:r>
              <a:rPr lang="en-US" sz="3200" dirty="0"/>
              <a:t> </a:t>
            </a:r>
            <a:r>
              <a:rPr lang="en-US" sz="3200" dirty="0" err="1"/>
              <a:t>creados</a:t>
            </a:r>
            <a:r>
              <a:rPr lang="en-US" sz="3200" dirty="0"/>
              <a:t> al </a:t>
            </a:r>
            <a:r>
              <a:rPr lang="en-US" sz="3200" dirty="0" err="1"/>
              <a:t>codigo</a:t>
            </a:r>
            <a:r>
              <a:rPr lang="en-US" sz="3200" dirty="0"/>
              <a:t>?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02121E9-9347-7520-0A66-3A9DF9ED6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410" y="3401832"/>
            <a:ext cx="6572043" cy="275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770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48C02CED-5554-1451-1373-D21D103D15D2}"/>
              </a:ext>
            </a:extLst>
          </p:cNvPr>
          <p:cNvSpPr txBox="1"/>
          <p:nvPr/>
        </p:nvSpPr>
        <p:spPr>
          <a:xfrm>
            <a:off x="573818" y="119269"/>
            <a:ext cx="28359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err="1"/>
              <a:t>Clase</a:t>
            </a:r>
            <a:endParaRPr lang="en-US" sz="66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0D03865-0E56-C8BE-17B0-46D4664C5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47" y="1519390"/>
            <a:ext cx="5098856" cy="381922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05A9040-1E5F-D306-F189-EBB19E39098F}"/>
              </a:ext>
            </a:extLst>
          </p:cNvPr>
          <p:cNvSpPr txBox="1"/>
          <p:nvPr/>
        </p:nvSpPr>
        <p:spPr>
          <a:xfrm>
            <a:off x="5539409" y="808383"/>
            <a:ext cx="552615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una </a:t>
            </a:r>
            <a:r>
              <a:rPr lang="es-VE" sz="32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clase</a:t>
            </a:r>
            <a:r>
              <a:rPr lang="es-VE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es una plantilla para el objetivo de la creación de </a:t>
            </a:r>
            <a:r>
              <a:rPr lang="es-VE" sz="3200" b="0" i="0" u="sng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objetos</a:t>
            </a:r>
            <a:r>
              <a:rPr lang="es-VE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según un modelo predefinido. es un modelo que define un conjunto de </a:t>
            </a:r>
            <a:r>
              <a:rPr lang="es-VE" sz="3200" b="0" i="0" u="sng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atributos</a:t>
            </a:r>
            <a:r>
              <a:rPr lang="es-VE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y </a:t>
            </a:r>
            <a:r>
              <a:rPr lang="es-VE" sz="3200" b="0" i="0" u="sng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metodos</a:t>
            </a:r>
            <a:r>
              <a:rPr lang="es-VE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apropiados para operar con dichos datos. Cada objeto creado a partir de la clase se denomina </a:t>
            </a:r>
            <a:r>
              <a:rPr lang="es-VE" sz="3200" b="1" i="0" u="sng" dirty="0">
                <a:solidFill>
                  <a:srgbClr val="2021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instancia</a:t>
            </a:r>
            <a:r>
              <a:rPr lang="es-VE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de la clase.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653034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arco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TM03457475[[fn=Marco]]</Template>
  <TotalTime>176</TotalTime>
  <Words>409</Words>
  <Application>Microsoft Office PowerPoint</Application>
  <PresentationFormat>Panorámica</PresentationFormat>
  <Paragraphs>33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-apple-system</vt:lpstr>
      <vt:lpstr>Arial</vt:lpstr>
      <vt:lpstr>Bahnschrift</vt:lpstr>
      <vt:lpstr>Corbel</vt:lpstr>
      <vt:lpstr>Nirmala UI</vt:lpstr>
      <vt:lpstr>Wingdings 2</vt:lpstr>
      <vt:lpstr>Marco</vt:lpstr>
      <vt:lpstr>Programacion orientada a objetos.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Programacion orientada a objetos.</dc:title>
  <dc:creator>ManVielma2023@outlook.com</dc:creator>
  <cp:lastModifiedBy>ManVielma2023@outlook.com</cp:lastModifiedBy>
  <cp:revision>1</cp:revision>
  <dcterms:created xsi:type="dcterms:W3CDTF">2023-08-11T22:38:41Z</dcterms:created>
  <dcterms:modified xsi:type="dcterms:W3CDTF">2023-08-12T01:35:08Z</dcterms:modified>
</cp:coreProperties>
</file>

<file path=docProps/thumbnail.jpeg>
</file>